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46"/>
  </p:notesMasterIdLst>
  <p:sldIdLst>
    <p:sldId id="258" r:id="rId2"/>
    <p:sldId id="260" r:id="rId3"/>
    <p:sldId id="276" r:id="rId4"/>
    <p:sldId id="277" r:id="rId5"/>
    <p:sldId id="278" r:id="rId6"/>
    <p:sldId id="279" r:id="rId7"/>
    <p:sldId id="282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89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275" r:id="rId45"/>
  </p:sldIdLst>
  <p:sldSz cx="13004800" cy="9753600"/>
  <p:notesSz cx="6858000" cy="9144000"/>
  <p:defaultTextStyle>
    <a:defPPr>
      <a:defRPr lang="pt-BR"/>
    </a:defPPr>
    <a:lvl1pPr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5pPr>
    <a:lvl6pPr marL="22860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6pPr>
    <a:lvl7pPr marL="27432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7pPr>
    <a:lvl8pPr marL="32004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8pPr>
    <a:lvl9pPr marL="36576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6FAD7-348B-4914-82E7-A2B7C6902384}" v="320" dt="2023-09-26T22:16:08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764" y="126"/>
      </p:cViewPr>
      <p:guideLst>
        <p:guide orient="horz" pos="3072"/>
        <p:guide pos="4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PEREIRA DOS SANTOS" userId="2ba31ab3-4af6-46f7-a76b-d6cc5b428f6b" providerId="ADAL" clId="{78E6FAD7-348B-4914-82E7-A2B7C6902384}"/>
    <pc:docChg chg="undo custSel addSld delSld modSld sldOrd">
      <pc:chgData name="IGOR PEREIRA DOS SANTOS" userId="2ba31ab3-4af6-46f7-a76b-d6cc5b428f6b" providerId="ADAL" clId="{78E6FAD7-348B-4914-82E7-A2B7C6902384}" dt="2023-09-26T22:16:08.284" v="9109" actId="1076"/>
      <pc:docMkLst>
        <pc:docMk/>
      </pc:docMkLst>
      <pc:sldChg chg="modSp mod">
        <pc:chgData name="IGOR PEREIRA DOS SANTOS" userId="2ba31ab3-4af6-46f7-a76b-d6cc5b428f6b" providerId="ADAL" clId="{78E6FAD7-348B-4914-82E7-A2B7C6902384}" dt="2023-09-14T21:14:26.602" v="829" actId="1076"/>
        <pc:sldMkLst>
          <pc:docMk/>
          <pc:sldMk cId="4089445691" sldId="280"/>
        </pc:sldMkLst>
        <pc:spChg chg="mod">
          <ac:chgData name="IGOR PEREIRA DOS SANTOS" userId="2ba31ab3-4af6-46f7-a76b-d6cc5b428f6b" providerId="ADAL" clId="{78E6FAD7-348B-4914-82E7-A2B7C6902384}" dt="2023-09-14T21:05:50.013" v="20" actId="20577"/>
          <ac:spMkLst>
            <pc:docMk/>
            <pc:sldMk cId="4089445691" sldId="280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78E6FAD7-348B-4914-82E7-A2B7C6902384}" dt="2023-09-14T21:14:26.602" v="829" actId="1076"/>
          <ac:picMkLst>
            <pc:docMk/>
            <pc:sldMk cId="4089445691" sldId="280"/>
            <ac:picMk id="3" creationId="{2626C44E-0958-A3C7-304B-9E856E193977}"/>
          </ac:picMkLst>
        </pc:picChg>
      </pc:sldChg>
      <pc:sldChg chg="addSp delSp modSp add mod">
        <pc:chgData name="IGOR PEREIRA DOS SANTOS" userId="2ba31ab3-4af6-46f7-a76b-d6cc5b428f6b" providerId="ADAL" clId="{78E6FAD7-348B-4914-82E7-A2B7C6902384}" dt="2023-09-14T21:16:27.906" v="847" actId="1076"/>
        <pc:sldMkLst>
          <pc:docMk/>
          <pc:sldMk cId="4247747150" sldId="281"/>
        </pc:sldMkLst>
        <pc:spChg chg="mod">
          <ac:chgData name="IGOR PEREIRA DOS SANTOS" userId="2ba31ab3-4af6-46f7-a76b-d6cc5b428f6b" providerId="ADAL" clId="{78E6FAD7-348B-4914-82E7-A2B7C6902384}" dt="2023-09-14T21:14:55.825" v="834" actId="1076"/>
          <ac:spMkLst>
            <pc:docMk/>
            <pc:sldMk cId="4247747150" sldId="28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05:35.980" v="1" actId="478"/>
          <ac:picMkLst>
            <pc:docMk/>
            <pc:sldMk cId="4247747150" sldId="281"/>
            <ac:picMk id="3" creationId="{2626C44E-0958-A3C7-304B-9E856E193977}"/>
          </ac:picMkLst>
        </pc:picChg>
        <pc:picChg chg="add mod">
          <ac:chgData name="IGOR PEREIRA DOS SANTOS" userId="2ba31ab3-4af6-46f7-a76b-d6cc5b428f6b" providerId="ADAL" clId="{78E6FAD7-348B-4914-82E7-A2B7C6902384}" dt="2023-09-14T21:16:27.906" v="847" actId="1076"/>
          <ac:picMkLst>
            <pc:docMk/>
            <pc:sldMk cId="4247747150" sldId="281"/>
            <ac:picMk id="4" creationId="{1419DBF3-19DE-2C77-8B8B-6EAA76A94C9B}"/>
          </ac:picMkLst>
        </pc:picChg>
        <pc:picChg chg="add mod">
          <ac:chgData name="IGOR PEREIRA DOS SANTOS" userId="2ba31ab3-4af6-46f7-a76b-d6cc5b428f6b" providerId="ADAL" clId="{78E6FAD7-348B-4914-82E7-A2B7C6902384}" dt="2023-09-14T21:16:09.913" v="845" actId="1076"/>
          <ac:picMkLst>
            <pc:docMk/>
            <pc:sldMk cId="4247747150" sldId="281"/>
            <ac:picMk id="6" creationId="{1B9FE3CE-0540-3C20-EFFB-C6038E0165C6}"/>
          </ac:picMkLst>
        </pc:picChg>
      </pc:sldChg>
      <pc:sldChg chg="modSp add mod">
        <pc:chgData name="IGOR PEREIRA DOS SANTOS" userId="2ba31ab3-4af6-46f7-a76b-d6cc5b428f6b" providerId="ADAL" clId="{78E6FAD7-348B-4914-82E7-A2B7C6902384}" dt="2023-09-14T21:14:15.851" v="828" actId="113"/>
        <pc:sldMkLst>
          <pc:docMk/>
          <pc:sldMk cId="4262653133" sldId="282"/>
        </pc:sldMkLst>
        <pc:spChg chg="mod">
          <ac:chgData name="IGOR PEREIRA DOS SANTOS" userId="2ba31ab3-4af6-46f7-a76b-d6cc5b428f6b" providerId="ADAL" clId="{78E6FAD7-348B-4914-82E7-A2B7C6902384}" dt="2023-09-14T21:14:15.851" v="828" actId="113"/>
          <ac:spMkLst>
            <pc:docMk/>
            <pc:sldMk cId="4262653133" sldId="282"/>
            <ac:spMk id="7173" creationId="{27305109-3859-42A2-87E1-F5A3FF7FF357}"/>
          </ac:spMkLst>
        </pc:spChg>
      </pc:sldChg>
      <pc:sldChg chg="delSp modSp add del mod">
        <pc:chgData name="IGOR PEREIRA DOS SANTOS" userId="2ba31ab3-4af6-46f7-a76b-d6cc5b428f6b" providerId="ADAL" clId="{78E6FAD7-348B-4914-82E7-A2B7C6902384}" dt="2023-09-14T21:20:05.816" v="853" actId="2696"/>
        <pc:sldMkLst>
          <pc:docMk/>
          <pc:sldMk cId="1045369712" sldId="283"/>
        </pc:sldMkLst>
        <pc:spChg chg="mod">
          <ac:chgData name="IGOR PEREIRA DOS SANTOS" userId="2ba31ab3-4af6-46f7-a76b-d6cc5b428f6b" providerId="ADAL" clId="{78E6FAD7-348B-4914-82E7-A2B7C6902384}" dt="2023-09-14T21:20:03.305" v="852" actId="1076"/>
          <ac:spMkLst>
            <pc:docMk/>
            <pc:sldMk cId="1045369712" sldId="28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19:56.651" v="849" actId="478"/>
          <ac:picMkLst>
            <pc:docMk/>
            <pc:sldMk cId="1045369712" sldId="283"/>
            <ac:picMk id="4" creationId="{1419DBF3-19DE-2C77-8B8B-6EAA76A94C9B}"/>
          </ac:picMkLst>
        </pc:picChg>
        <pc:picChg chg="del">
          <ac:chgData name="IGOR PEREIRA DOS SANTOS" userId="2ba31ab3-4af6-46f7-a76b-d6cc5b428f6b" providerId="ADAL" clId="{78E6FAD7-348B-4914-82E7-A2B7C6902384}" dt="2023-09-14T21:19:57.169" v="850" actId="478"/>
          <ac:picMkLst>
            <pc:docMk/>
            <pc:sldMk cId="1045369712" sldId="283"/>
            <ac:picMk id="6" creationId="{1B9FE3CE-0540-3C20-EFFB-C6038E0165C6}"/>
          </ac:picMkLst>
        </pc:picChg>
      </pc:sldChg>
      <pc:sldChg chg="modSp add mod ord">
        <pc:chgData name="IGOR PEREIRA DOS SANTOS" userId="2ba31ab3-4af6-46f7-a76b-d6cc5b428f6b" providerId="ADAL" clId="{78E6FAD7-348B-4914-82E7-A2B7C6902384}" dt="2023-09-14T21:23:03.442" v="1140" actId="20577"/>
        <pc:sldMkLst>
          <pc:docMk/>
          <pc:sldMk cId="3650714628" sldId="283"/>
        </pc:sldMkLst>
        <pc:spChg chg="mod">
          <ac:chgData name="IGOR PEREIRA DOS SANTOS" userId="2ba31ab3-4af6-46f7-a76b-d6cc5b428f6b" providerId="ADAL" clId="{78E6FAD7-348B-4914-82E7-A2B7C6902384}" dt="2023-09-14T21:23:03.442" v="1140" actId="20577"/>
          <ac:spMkLst>
            <pc:docMk/>
            <pc:sldMk cId="3650714628" sldId="283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14T21:24:49.274" v="1323" actId="1076"/>
        <pc:sldMkLst>
          <pc:docMk/>
          <pc:sldMk cId="3000237576" sldId="284"/>
        </pc:sldMkLst>
        <pc:spChg chg="mod">
          <ac:chgData name="IGOR PEREIRA DOS SANTOS" userId="2ba31ab3-4af6-46f7-a76b-d6cc5b428f6b" providerId="ADAL" clId="{78E6FAD7-348B-4914-82E7-A2B7C6902384}" dt="2023-09-14T21:24:30.100" v="1321" actId="20577"/>
          <ac:spMkLst>
            <pc:docMk/>
            <pc:sldMk cId="3000237576" sldId="28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14T21:24:49.274" v="1323" actId="1076"/>
          <ac:picMkLst>
            <pc:docMk/>
            <pc:sldMk cId="3000237576" sldId="284"/>
            <ac:picMk id="3" creationId="{29B74BEA-B940-12EA-0CD3-5AFCACA5F8CC}"/>
          </ac:picMkLst>
        </pc:picChg>
      </pc:sldChg>
      <pc:sldChg chg="delSp modSp add mod">
        <pc:chgData name="IGOR PEREIRA DOS SANTOS" userId="2ba31ab3-4af6-46f7-a76b-d6cc5b428f6b" providerId="ADAL" clId="{78E6FAD7-348B-4914-82E7-A2B7C6902384}" dt="2023-09-14T21:28:29.176" v="1886" actId="1076"/>
        <pc:sldMkLst>
          <pc:docMk/>
          <pc:sldMk cId="968302448" sldId="285"/>
        </pc:sldMkLst>
        <pc:spChg chg="mod">
          <ac:chgData name="IGOR PEREIRA DOS SANTOS" userId="2ba31ab3-4af6-46f7-a76b-d6cc5b428f6b" providerId="ADAL" clId="{78E6FAD7-348B-4914-82E7-A2B7C6902384}" dt="2023-09-14T21:28:29.176" v="1886" actId="1076"/>
          <ac:spMkLst>
            <pc:docMk/>
            <pc:sldMk cId="968302448" sldId="28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25:51.395" v="1325" actId="478"/>
          <ac:picMkLst>
            <pc:docMk/>
            <pc:sldMk cId="968302448" sldId="285"/>
            <ac:picMk id="3" creationId="{29B74BEA-B940-12EA-0CD3-5AFCACA5F8CC}"/>
          </ac:picMkLst>
        </pc:picChg>
      </pc:sldChg>
      <pc:sldChg chg="addSp modSp add mod">
        <pc:chgData name="IGOR PEREIRA DOS SANTOS" userId="2ba31ab3-4af6-46f7-a76b-d6cc5b428f6b" providerId="ADAL" clId="{78E6FAD7-348B-4914-82E7-A2B7C6902384}" dt="2023-09-14T21:28:59.353" v="1927" actId="1076"/>
        <pc:sldMkLst>
          <pc:docMk/>
          <pc:sldMk cId="4153456368" sldId="286"/>
        </pc:sldMkLst>
        <pc:spChg chg="mod">
          <ac:chgData name="IGOR PEREIRA DOS SANTOS" userId="2ba31ab3-4af6-46f7-a76b-d6cc5b428f6b" providerId="ADAL" clId="{78E6FAD7-348B-4914-82E7-A2B7C6902384}" dt="2023-09-14T21:28:49.769" v="1925" actId="1076"/>
          <ac:spMkLst>
            <pc:docMk/>
            <pc:sldMk cId="4153456368" sldId="28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14T21:28:59.353" v="1927" actId="1076"/>
          <ac:picMkLst>
            <pc:docMk/>
            <pc:sldMk cId="4153456368" sldId="286"/>
            <ac:picMk id="3" creationId="{ECEAF552-0A88-DE89-BB6F-9DCE87C6CC69}"/>
          </ac:picMkLst>
        </pc:picChg>
      </pc:sldChg>
      <pc:sldChg chg="delSp modSp add mod">
        <pc:chgData name="IGOR PEREIRA DOS SANTOS" userId="2ba31ab3-4af6-46f7-a76b-d6cc5b428f6b" providerId="ADAL" clId="{78E6FAD7-348B-4914-82E7-A2B7C6902384}" dt="2023-09-14T21:32:33.489" v="2229" actId="1076"/>
        <pc:sldMkLst>
          <pc:docMk/>
          <pc:sldMk cId="132007954" sldId="287"/>
        </pc:sldMkLst>
        <pc:spChg chg="mod">
          <ac:chgData name="IGOR PEREIRA DOS SANTOS" userId="2ba31ab3-4af6-46f7-a76b-d6cc5b428f6b" providerId="ADAL" clId="{78E6FAD7-348B-4914-82E7-A2B7C6902384}" dt="2023-09-14T21:32:33.489" v="2229" actId="1076"/>
          <ac:spMkLst>
            <pc:docMk/>
            <pc:sldMk cId="132007954" sldId="287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31:08.544" v="1929" actId="478"/>
          <ac:picMkLst>
            <pc:docMk/>
            <pc:sldMk cId="132007954" sldId="287"/>
            <ac:picMk id="3" creationId="{ECEAF552-0A88-DE89-BB6F-9DCE87C6CC69}"/>
          </ac:picMkLst>
        </pc:picChg>
      </pc:sldChg>
      <pc:sldChg chg="modSp add mod">
        <pc:chgData name="IGOR PEREIRA DOS SANTOS" userId="2ba31ab3-4af6-46f7-a76b-d6cc5b428f6b" providerId="ADAL" clId="{78E6FAD7-348B-4914-82E7-A2B7C6902384}" dt="2023-09-14T21:34:21.046" v="2456" actId="20577"/>
        <pc:sldMkLst>
          <pc:docMk/>
          <pc:sldMk cId="1015978385" sldId="288"/>
        </pc:sldMkLst>
        <pc:spChg chg="mod">
          <ac:chgData name="IGOR PEREIRA DOS SANTOS" userId="2ba31ab3-4af6-46f7-a76b-d6cc5b428f6b" providerId="ADAL" clId="{78E6FAD7-348B-4914-82E7-A2B7C6902384}" dt="2023-09-14T21:34:21.046" v="2456" actId="20577"/>
          <ac:spMkLst>
            <pc:docMk/>
            <pc:sldMk cId="1015978385" sldId="288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14T21:36:37.288" v="2553" actId="1076"/>
        <pc:sldMkLst>
          <pc:docMk/>
          <pc:sldMk cId="2031138078" sldId="289"/>
        </pc:sldMkLst>
        <pc:spChg chg="mod">
          <ac:chgData name="IGOR PEREIRA DOS SANTOS" userId="2ba31ab3-4af6-46f7-a76b-d6cc5b428f6b" providerId="ADAL" clId="{78E6FAD7-348B-4914-82E7-A2B7C6902384}" dt="2023-09-14T21:34:51.793" v="2529" actId="1076"/>
          <ac:spMkLst>
            <pc:docMk/>
            <pc:sldMk cId="2031138078" sldId="28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14T21:36:37.288" v="2553" actId="1076"/>
          <ac:picMkLst>
            <pc:docMk/>
            <pc:sldMk cId="2031138078" sldId="289"/>
            <ac:picMk id="3" creationId="{DD5BBA2B-436D-BF03-3B4A-F8699A3D613D}"/>
          </ac:picMkLst>
        </pc:picChg>
      </pc:sldChg>
      <pc:sldChg chg="modSp add mod">
        <pc:chgData name="IGOR PEREIRA DOS SANTOS" userId="2ba31ab3-4af6-46f7-a76b-d6cc5b428f6b" providerId="ADAL" clId="{78E6FAD7-348B-4914-82E7-A2B7C6902384}" dt="2023-09-14T21:35:34.154" v="2544" actId="313"/>
        <pc:sldMkLst>
          <pc:docMk/>
          <pc:sldMk cId="3183444945" sldId="290"/>
        </pc:sldMkLst>
        <pc:spChg chg="mod">
          <ac:chgData name="IGOR PEREIRA DOS SANTOS" userId="2ba31ab3-4af6-46f7-a76b-d6cc5b428f6b" providerId="ADAL" clId="{78E6FAD7-348B-4914-82E7-A2B7C6902384}" dt="2023-09-14T21:35:34.154" v="2544" actId="313"/>
          <ac:spMkLst>
            <pc:docMk/>
            <pc:sldMk cId="3183444945" sldId="290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14T21:36:10.720" v="2551" actId="1076"/>
        <pc:sldMkLst>
          <pc:docMk/>
          <pc:sldMk cId="2863966750" sldId="291"/>
        </pc:sldMkLst>
        <pc:spChg chg="mod">
          <ac:chgData name="IGOR PEREIRA DOS SANTOS" userId="2ba31ab3-4af6-46f7-a76b-d6cc5b428f6b" providerId="ADAL" clId="{78E6FAD7-348B-4914-82E7-A2B7C6902384}" dt="2023-09-14T21:36:03.072" v="2547" actId="1076"/>
          <ac:spMkLst>
            <pc:docMk/>
            <pc:sldMk cId="2863966750" sldId="29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14T21:36:10.720" v="2551" actId="1076"/>
          <ac:picMkLst>
            <pc:docMk/>
            <pc:sldMk cId="2863966750" sldId="291"/>
            <ac:picMk id="3" creationId="{8356E198-E3D2-5EEA-5D39-74A51FE41880}"/>
          </ac:picMkLst>
        </pc:picChg>
      </pc:sldChg>
      <pc:sldChg chg="addSp delSp modSp add mod">
        <pc:chgData name="IGOR PEREIRA DOS SANTOS" userId="2ba31ab3-4af6-46f7-a76b-d6cc5b428f6b" providerId="ADAL" clId="{78E6FAD7-348B-4914-82E7-A2B7C6902384}" dt="2023-09-14T21:39:43.593" v="2721" actId="1076"/>
        <pc:sldMkLst>
          <pc:docMk/>
          <pc:sldMk cId="3041263039" sldId="292"/>
        </pc:sldMkLst>
        <pc:spChg chg="mod">
          <ac:chgData name="IGOR PEREIRA DOS SANTOS" userId="2ba31ab3-4af6-46f7-a76b-d6cc5b428f6b" providerId="ADAL" clId="{78E6FAD7-348B-4914-82E7-A2B7C6902384}" dt="2023-09-14T21:39:18.110" v="2719" actId="20577"/>
          <ac:spMkLst>
            <pc:docMk/>
            <pc:sldMk cId="3041263039" sldId="29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38:29.197" v="2555" actId="478"/>
          <ac:picMkLst>
            <pc:docMk/>
            <pc:sldMk cId="3041263039" sldId="292"/>
            <ac:picMk id="3" creationId="{DD5BBA2B-436D-BF03-3B4A-F8699A3D613D}"/>
          </ac:picMkLst>
        </pc:picChg>
        <pc:picChg chg="add mod">
          <ac:chgData name="IGOR PEREIRA DOS SANTOS" userId="2ba31ab3-4af6-46f7-a76b-d6cc5b428f6b" providerId="ADAL" clId="{78E6FAD7-348B-4914-82E7-A2B7C6902384}" dt="2023-09-14T21:39:43.593" v="2721" actId="1076"/>
          <ac:picMkLst>
            <pc:docMk/>
            <pc:sldMk cId="3041263039" sldId="292"/>
            <ac:picMk id="4" creationId="{B47C5E82-978E-0A54-AC02-E318719FB458}"/>
          </ac:picMkLst>
        </pc:picChg>
      </pc:sldChg>
      <pc:sldChg chg="addSp delSp modSp add mod">
        <pc:chgData name="IGOR PEREIRA DOS SANTOS" userId="2ba31ab3-4af6-46f7-a76b-d6cc5b428f6b" providerId="ADAL" clId="{78E6FAD7-348B-4914-82E7-A2B7C6902384}" dt="2023-09-14T21:45:26.584" v="2923" actId="1076"/>
        <pc:sldMkLst>
          <pc:docMk/>
          <pc:sldMk cId="236423333" sldId="293"/>
        </pc:sldMkLst>
        <pc:spChg chg="mod">
          <ac:chgData name="IGOR PEREIRA DOS SANTOS" userId="2ba31ab3-4af6-46f7-a76b-d6cc5b428f6b" providerId="ADAL" clId="{78E6FAD7-348B-4914-82E7-A2B7C6902384}" dt="2023-09-14T21:45:21.448" v="2922" actId="1076"/>
          <ac:spMkLst>
            <pc:docMk/>
            <pc:sldMk cId="236423333" sldId="293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14T21:45:26.584" v="2923" actId="1076"/>
          <ac:picMkLst>
            <pc:docMk/>
            <pc:sldMk cId="236423333" sldId="293"/>
            <ac:picMk id="3" creationId="{059FDC4F-C8BD-692B-6BAB-13C539C4DBEE}"/>
          </ac:picMkLst>
        </pc:picChg>
        <pc:picChg chg="del">
          <ac:chgData name="IGOR PEREIRA DOS SANTOS" userId="2ba31ab3-4af6-46f7-a76b-d6cc5b428f6b" providerId="ADAL" clId="{78E6FAD7-348B-4914-82E7-A2B7C6902384}" dt="2023-09-14T21:42:03.574" v="2723" actId="478"/>
          <ac:picMkLst>
            <pc:docMk/>
            <pc:sldMk cId="236423333" sldId="293"/>
            <ac:picMk id="4" creationId="{B47C5E82-978E-0A54-AC02-E318719FB458}"/>
          </ac:picMkLst>
        </pc:picChg>
      </pc:sldChg>
      <pc:sldChg chg="delSp modSp add mod">
        <pc:chgData name="IGOR PEREIRA DOS SANTOS" userId="2ba31ab3-4af6-46f7-a76b-d6cc5b428f6b" providerId="ADAL" clId="{78E6FAD7-348B-4914-82E7-A2B7C6902384}" dt="2023-09-14T21:51:49.736" v="3219" actId="1076"/>
        <pc:sldMkLst>
          <pc:docMk/>
          <pc:sldMk cId="1580733282" sldId="294"/>
        </pc:sldMkLst>
        <pc:spChg chg="mod">
          <ac:chgData name="IGOR PEREIRA DOS SANTOS" userId="2ba31ab3-4af6-46f7-a76b-d6cc5b428f6b" providerId="ADAL" clId="{78E6FAD7-348B-4914-82E7-A2B7C6902384}" dt="2023-09-14T21:51:49.736" v="3219" actId="1076"/>
          <ac:spMkLst>
            <pc:docMk/>
            <pc:sldMk cId="1580733282" sldId="294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14T21:50:33.179" v="2925" actId="478"/>
          <ac:picMkLst>
            <pc:docMk/>
            <pc:sldMk cId="1580733282" sldId="294"/>
            <ac:picMk id="3" creationId="{059FDC4F-C8BD-692B-6BAB-13C539C4DBEE}"/>
          </ac:picMkLst>
        </pc:picChg>
      </pc:sldChg>
      <pc:sldChg chg="modSp add mod">
        <pc:chgData name="IGOR PEREIRA DOS SANTOS" userId="2ba31ab3-4af6-46f7-a76b-d6cc5b428f6b" providerId="ADAL" clId="{78E6FAD7-348B-4914-82E7-A2B7C6902384}" dt="2023-09-26T21:51:31.858" v="8224" actId="207"/>
        <pc:sldMkLst>
          <pc:docMk/>
          <pc:sldMk cId="1061876045" sldId="295"/>
        </pc:sldMkLst>
        <pc:spChg chg="mod">
          <ac:chgData name="IGOR PEREIRA DOS SANTOS" userId="2ba31ab3-4af6-46f7-a76b-d6cc5b428f6b" providerId="ADAL" clId="{78E6FAD7-348B-4914-82E7-A2B7C6902384}" dt="2023-09-26T21:51:31.858" v="8224" actId="207"/>
          <ac:spMkLst>
            <pc:docMk/>
            <pc:sldMk cId="1061876045" sldId="295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21:52:14.966" v="8225" actId="207"/>
        <pc:sldMkLst>
          <pc:docMk/>
          <pc:sldMk cId="3003122258" sldId="296"/>
        </pc:sldMkLst>
        <pc:spChg chg="mod">
          <ac:chgData name="IGOR PEREIRA DOS SANTOS" userId="2ba31ab3-4af6-46f7-a76b-d6cc5b428f6b" providerId="ADAL" clId="{78E6FAD7-348B-4914-82E7-A2B7C6902384}" dt="2023-09-26T21:52:14.966" v="8225" actId="207"/>
          <ac:spMkLst>
            <pc:docMk/>
            <pc:sldMk cId="3003122258" sldId="296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11:40:44.147" v="4240" actId="1076"/>
        <pc:sldMkLst>
          <pc:docMk/>
          <pc:sldMk cId="2999757663" sldId="297"/>
        </pc:sldMkLst>
        <pc:spChg chg="mod">
          <ac:chgData name="IGOR PEREIRA DOS SANTOS" userId="2ba31ab3-4af6-46f7-a76b-d6cc5b428f6b" providerId="ADAL" clId="{78E6FAD7-348B-4914-82E7-A2B7C6902384}" dt="2023-09-26T11:40:44.147" v="4240" actId="1076"/>
          <ac:spMkLst>
            <pc:docMk/>
            <pc:sldMk cId="2999757663" sldId="297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11:42:56.880" v="4633" actId="20577"/>
        <pc:sldMkLst>
          <pc:docMk/>
          <pc:sldMk cId="1853641003" sldId="298"/>
        </pc:sldMkLst>
        <pc:spChg chg="mod">
          <ac:chgData name="IGOR PEREIRA DOS SANTOS" userId="2ba31ab3-4af6-46f7-a76b-d6cc5b428f6b" providerId="ADAL" clId="{78E6FAD7-348B-4914-82E7-A2B7C6902384}" dt="2023-09-26T11:42:56.880" v="4633" actId="20577"/>
          <ac:spMkLst>
            <pc:docMk/>
            <pc:sldMk cId="1853641003" sldId="298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26T11:46:51.112" v="4660" actId="1076"/>
        <pc:sldMkLst>
          <pc:docMk/>
          <pc:sldMk cId="3751750963" sldId="299"/>
        </pc:sldMkLst>
        <pc:spChg chg="mod">
          <ac:chgData name="IGOR PEREIRA DOS SANTOS" userId="2ba31ab3-4af6-46f7-a76b-d6cc5b428f6b" providerId="ADAL" clId="{78E6FAD7-348B-4914-82E7-A2B7C6902384}" dt="2023-09-26T11:46:51.112" v="4660" actId="1076"/>
          <ac:spMkLst>
            <pc:docMk/>
            <pc:sldMk cId="3751750963" sldId="29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11:46:04.290" v="4650" actId="1076"/>
          <ac:picMkLst>
            <pc:docMk/>
            <pc:sldMk cId="3751750963" sldId="299"/>
            <ac:picMk id="3" creationId="{BF6276A5-D885-EF78-4D48-8468B52B793D}"/>
          </ac:picMkLst>
        </pc:picChg>
        <pc:picChg chg="add mod">
          <ac:chgData name="IGOR PEREIRA DOS SANTOS" userId="2ba31ab3-4af6-46f7-a76b-d6cc5b428f6b" providerId="ADAL" clId="{78E6FAD7-348B-4914-82E7-A2B7C6902384}" dt="2023-09-26T11:46:28.091" v="4657" actId="1076"/>
          <ac:picMkLst>
            <pc:docMk/>
            <pc:sldMk cId="3751750963" sldId="299"/>
            <ac:picMk id="5" creationId="{E9458367-D3B3-71E7-5571-756E85D5C8AE}"/>
          </ac:picMkLst>
        </pc:picChg>
      </pc:sldChg>
      <pc:sldChg chg="addSp modSp add mod ord">
        <pc:chgData name="IGOR PEREIRA DOS SANTOS" userId="2ba31ab3-4af6-46f7-a76b-d6cc5b428f6b" providerId="ADAL" clId="{78E6FAD7-348B-4914-82E7-A2B7C6902384}" dt="2023-09-26T19:54:21.439" v="4937" actId="1076"/>
        <pc:sldMkLst>
          <pc:docMk/>
          <pc:sldMk cId="75875005" sldId="300"/>
        </pc:sldMkLst>
        <pc:spChg chg="mod">
          <ac:chgData name="IGOR PEREIRA DOS SANTOS" userId="2ba31ab3-4af6-46f7-a76b-d6cc5b428f6b" providerId="ADAL" clId="{78E6FAD7-348B-4914-82E7-A2B7C6902384}" dt="2023-09-26T11:59:24.100" v="4932" actId="207"/>
          <ac:spMkLst>
            <pc:docMk/>
            <pc:sldMk cId="75875005" sldId="30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19:54:21.439" v="4937" actId="1076"/>
          <ac:picMkLst>
            <pc:docMk/>
            <pc:sldMk cId="75875005" sldId="300"/>
            <ac:picMk id="3" creationId="{0F05D208-5596-0D70-17B5-BAED6C570546}"/>
          </ac:picMkLst>
        </pc:picChg>
      </pc:sldChg>
      <pc:sldChg chg="add del">
        <pc:chgData name="IGOR PEREIRA DOS SANTOS" userId="2ba31ab3-4af6-46f7-a76b-d6cc5b428f6b" providerId="ADAL" clId="{78E6FAD7-348B-4914-82E7-A2B7C6902384}" dt="2023-09-26T11:56:13.481" v="4662" actId="47"/>
        <pc:sldMkLst>
          <pc:docMk/>
          <pc:sldMk cId="2604808498" sldId="300"/>
        </pc:sldMkLst>
      </pc:sldChg>
      <pc:sldChg chg="addSp delSp modSp add mod">
        <pc:chgData name="IGOR PEREIRA DOS SANTOS" userId="2ba31ab3-4af6-46f7-a76b-d6cc5b428f6b" providerId="ADAL" clId="{78E6FAD7-348B-4914-82E7-A2B7C6902384}" dt="2023-09-26T20:05:13.768" v="4957" actId="20577"/>
        <pc:sldMkLst>
          <pc:docMk/>
          <pc:sldMk cId="1991970399" sldId="301"/>
        </pc:sldMkLst>
        <pc:spChg chg="mod">
          <ac:chgData name="IGOR PEREIRA DOS SANTOS" userId="2ba31ab3-4af6-46f7-a76b-d6cc5b428f6b" providerId="ADAL" clId="{78E6FAD7-348B-4914-82E7-A2B7C6902384}" dt="2023-09-26T20:05:13.768" v="4957" actId="20577"/>
          <ac:spMkLst>
            <pc:docMk/>
            <pc:sldMk cId="1991970399" sldId="30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26T19:57:43.189" v="4939" actId="478"/>
          <ac:picMkLst>
            <pc:docMk/>
            <pc:sldMk cId="1991970399" sldId="301"/>
            <ac:picMk id="3" creationId="{0F05D208-5596-0D70-17B5-BAED6C570546}"/>
          </ac:picMkLst>
        </pc:picChg>
        <pc:picChg chg="add mod">
          <ac:chgData name="IGOR PEREIRA DOS SANTOS" userId="2ba31ab3-4af6-46f7-a76b-d6cc5b428f6b" providerId="ADAL" clId="{78E6FAD7-348B-4914-82E7-A2B7C6902384}" dt="2023-09-26T19:57:55.372" v="4944" actId="1076"/>
          <ac:picMkLst>
            <pc:docMk/>
            <pc:sldMk cId="1991970399" sldId="301"/>
            <ac:picMk id="4" creationId="{89663E58-2422-9AE0-19FC-08E57EE6FB2C}"/>
          </ac:picMkLst>
        </pc:picChg>
      </pc:sldChg>
      <pc:sldChg chg="delSp add del mod">
        <pc:chgData name="IGOR PEREIRA DOS SANTOS" userId="2ba31ab3-4af6-46f7-a76b-d6cc5b428f6b" providerId="ADAL" clId="{78E6FAD7-348B-4914-82E7-A2B7C6902384}" dt="2023-09-26T20:05:59.249" v="4960" actId="2696"/>
        <pc:sldMkLst>
          <pc:docMk/>
          <pc:sldMk cId="1426990655" sldId="302"/>
        </pc:sldMkLst>
        <pc:picChg chg="del">
          <ac:chgData name="IGOR PEREIRA DOS SANTOS" userId="2ba31ab3-4af6-46f7-a76b-d6cc5b428f6b" providerId="ADAL" clId="{78E6FAD7-348B-4914-82E7-A2B7C6902384}" dt="2023-09-26T20:05:56.333" v="4959" actId="478"/>
          <ac:picMkLst>
            <pc:docMk/>
            <pc:sldMk cId="1426990655" sldId="302"/>
            <ac:picMk id="4" creationId="{89663E58-2422-9AE0-19FC-08E57EE6FB2C}"/>
          </ac:picMkLst>
        </pc:picChg>
      </pc:sldChg>
      <pc:sldChg chg="delSp modSp add mod ord">
        <pc:chgData name="IGOR PEREIRA DOS SANTOS" userId="2ba31ab3-4af6-46f7-a76b-d6cc5b428f6b" providerId="ADAL" clId="{78E6FAD7-348B-4914-82E7-A2B7C6902384}" dt="2023-09-26T20:11:12.693" v="5654" actId="1076"/>
        <pc:sldMkLst>
          <pc:docMk/>
          <pc:sldMk cId="2684621866" sldId="302"/>
        </pc:sldMkLst>
        <pc:spChg chg="mod">
          <ac:chgData name="IGOR PEREIRA DOS SANTOS" userId="2ba31ab3-4af6-46f7-a76b-d6cc5b428f6b" providerId="ADAL" clId="{78E6FAD7-348B-4914-82E7-A2B7C6902384}" dt="2023-09-26T20:11:12.693" v="5654" actId="1076"/>
          <ac:spMkLst>
            <pc:docMk/>
            <pc:sldMk cId="2684621866" sldId="30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26T20:06:04.753" v="4964" actId="478"/>
          <ac:picMkLst>
            <pc:docMk/>
            <pc:sldMk cId="2684621866" sldId="302"/>
            <ac:picMk id="3" creationId="{0F05D208-5596-0D70-17B5-BAED6C570546}"/>
          </ac:picMkLst>
        </pc:picChg>
      </pc:sldChg>
      <pc:sldChg chg="addSp delSp modSp add mod">
        <pc:chgData name="IGOR PEREIRA DOS SANTOS" userId="2ba31ab3-4af6-46f7-a76b-d6cc5b428f6b" providerId="ADAL" clId="{78E6FAD7-348B-4914-82E7-A2B7C6902384}" dt="2023-09-26T22:16:08.284" v="9109" actId="1076"/>
        <pc:sldMkLst>
          <pc:docMk/>
          <pc:sldMk cId="3620574854" sldId="303"/>
        </pc:sldMkLst>
        <pc:spChg chg="mod">
          <ac:chgData name="IGOR PEREIRA DOS SANTOS" userId="2ba31ab3-4af6-46f7-a76b-d6cc5b428f6b" providerId="ADAL" clId="{78E6FAD7-348B-4914-82E7-A2B7C6902384}" dt="2023-09-26T22:16:08.284" v="9109" actId="1076"/>
          <ac:spMkLst>
            <pc:docMk/>
            <pc:sldMk cId="3620574854" sldId="303"/>
            <ac:spMk id="7173" creationId="{27305109-3859-42A2-87E1-F5A3FF7FF357}"/>
          </ac:spMkLst>
        </pc:spChg>
        <pc:picChg chg="add del">
          <ac:chgData name="IGOR PEREIRA DOS SANTOS" userId="2ba31ab3-4af6-46f7-a76b-d6cc5b428f6b" providerId="ADAL" clId="{78E6FAD7-348B-4914-82E7-A2B7C6902384}" dt="2023-09-26T22:14:38.627" v="9108" actId="22"/>
          <ac:picMkLst>
            <pc:docMk/>
            <pc:sldMk cId="3620574854" sldId="303"/>
            <ac:picMk id="3" creationId="{FA9FC867-416D-675C-36AE-8897DD0233CE}"/>
          </ac:picMkLst>
        </pc:picChg>
      </pc:sldChg>
      <pc:sldChg chg="addSp modSp add mod">
        <pc:chgData name="IGOR PEREIRA DOS SANTOS" userId="2ba31ab3-4af6-46f7-a76b-d6cc5b428f6b" providerId="ADAL" clId="{78E6FAD7-348B-4914-82E7-A2B7C6902384}" dt="2023-09-26T20:44:20.710" v="6130" actId="1076"/>
        <pc:sldMkLst>
          <pc:docMk/>
          <pc:sldMk cId="3353572665" sldId="304"/>
        </pc:sldMkLst>
        <pc:spChg chg="mod">
          <ac:chgData name="IGOR PEREIRA DOS SANTOS" userId="2ba31ab3-4af6-46f7-a76b-d6cc5b428f6b" providerId="ADAL" clId="{78E6FAD7-348B-4914-82E7-A2B7C6902384}" dt="2023-09-26T20:44:09.779" v="6128" actId="207"/>
          <ac:spMkLst>
            <pc:docMk/>
            <pc:sldMk cId="3353572665" sldId="30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20:44:20.710" v="6130" actId="1076"/>
          <ac:picMkLst>
            <pc:docMk/>
            <pc:sldMk cId="3353572665" sldId="304"/>
            <ac:picMk id="3" creationId="{80EDF0CD-ECB3-DF8D-8197-9C6B6E654CBF}"/>
          </ac:picMkLst>
        </pc:picChg>
      </pc:sldChg>
      <pc:sldChg chg="addSp delSp modSp add mod">
        <pc:chgData name="IGOR PEREIRA DOS SANTOS" userId="2ba31ab3-4af6-46f7-a76b-d6cc5b428f6b" providerId="ADAL" clId="{78E6FAD7-348B-4914-82E7-A2B7C6902384}" dt="2023-09-26T20:47:32.201" v="6136" actId="1076"/>
        <pc:sldMkLst>
          <pc:docMk/>
          <pc:sldMk cId="106040953" sldId="305"/>
        </pc:sldMkLst>
        <pc:spChg chg="mod">
          <ac:chgData name="IGOR PEREIRA DOS SANTOS" userId="2ba31ab3-4af6-46f7-a76b-d6cc5b428f6b" providerId="ADAL" clId="{78E6FAD7-348B-4914-82E7-A2B7C6902384}" dt="2023-09-26T20:47:30.099" v="6134" actId="1076"/>
          <ac:spMkLst>
            <pc:docMk/>
            <pc:sldMk cId="106040953" sldId="30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26T20:47:26.786" v="6133" actId="478"/>
          <ac:picMkLst>
            <pc:docMk/>
            <pc:sldMk cId="106040953" sldId="305"/>
            <ac:picMk id="3" creationId="{80EDF0CD-ECB3-DF8D-8197-9C6B6E654CBF}"/>
          </ac:picMkLst>
        </pc:picChg>
        <pc:picChg chg="add mod">
          <ac:chgData name="IGOR PEREIRA DOS SANTOS" userId="2ba31ab3-4af6-46f7-a76b-d6cc5b428f6b" providerId="ADAL" clId="{78E6FAD7-348B-4914-82E7-A2B7C6902384}" dt="2023-09-26T20:47:32.201" v="6136" actId="1076"/>
          <ac:picMkLst>
            <pc:docMk/>
            <pc:sldMk cId="106040953" sldId="305"/>
            <ac:picMk id="4" creationId="{C776CAF8-2D08-BB07-B0EE-778D0557D9BB}"/>
          </ac:picMkLst>
        </pc:picChg>
      </pc:sldChg>
      <pc:sldChg chg="delSp modSp add mod ord">
        <pc:chgData name="IGOR PEREIRA DOS SANTOS" userId="2ba31ab3-4af6-46f7-a76b-d6cc5b428f6b" providerId="ADAL" clId="{78E6FAD7-348B-4914-82E7-A2B7C6902384}" dt="2023-09-26T20:50:20.028" v="6351" actId="1076"/>
        <pc:sldMkLst>
          <pc:docMk/>
          <pc:sldMk cId="3817957916" sldId="306"/>
        </pc:sldMkLst>
        <pc:spChg chg="mod">
          <ac:chgData name="IGOR PEREIRA DOS SANTOS" userId="2ba31ab3-4af6-46f7-a76b-d6cc5b428f6b" providerId="ADAL" clId="{78E6FAD7-348B-4914-82E7-A2B7C6902384}" dt="2023-09-26T20:50:20.028" v="6351" actId="1076"/>
          <ac:spMkLst>
            <pc:docMk/>
            <pc:sldMk cId="3817957916" sldId="30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26T20:47:47.134" v="6140" actId="478"/>
          <ac:picMkLst>
            <pc:docMk/>
            <pc:sldMk cId="3817957916" sldId="306"/>
            <ac:picMk id="3" creationId="{80EDF0CD-ECB3-DF8D-8197-9C6B6E654CBF}"/>
          </ac:picMkLst>
        </pc:picChg>
      </pc:sldChg>
      <pc:sldChg chg="addSp modSp add mod">
        <pc:chgData name="IGOR PEREIRA DOS SANTOS" userId="2ba31ab3-4af6-46f7-a76b-d6cc5b428f6b" providerId="ADAL" clId="{78E6FAD7-348B-4914-82E7-A2B7C6902384}" dt="2023-09-26T20:53:00.839" v="6786" actId="207"/>
        <pc:sldMkLst>
          <pc:docMk/>
          <pc:sldMk cId="2054771629" sldId="307"/>
        </pc:sldMkLst>
        <pc:spChg chg="mod">
          <ac:chgData name="IGOR PEREIRA DOS SANTOS" userId="2ba31ab3-4af6-46f7-a76b-d6cc5b428f6b" providerId="ADAL" clId="{78E6FAD7-348B-4914-82E7-A2B7C6902384}" dt="2023-09-26T20:53:00.839" v="6786" actId="207"/>
          <ac:spMkLst>
            <pc:docMk/>
            <pc:sldMk cId="2054771629" sldId="30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20:51:28.989" v="6510" actId="1076"/>
          <ac:picMkLst>
            <pc:docMk/>
            <pc:sldMk cId="2054771629" sldId="307"/>
            <ac:picMk id="2" creationId="{C97C13C6-3834-A1E3-F3D7-EF21092298CB}"/>
          </ac:picMkLst>
        </pc:picChg>
      </pc:sldChg>
      <pc:sldChg chg="delSp modSp add mod">
        <pc:chgData name="IGOR PEREIRA DOS SANTOS" userId="2ba31ab3-4af6-46f7-a76b-d6cc5b428f6b" providerId="ADAL" clId="{78E6FAD7-348B-4914-82E7-A2B7C6902384}" dt="2023-09-26T20:54:20.366" v="6962" actId="207"/>
        <pc:sldMkLst>
          <pc:docMk/>
          <pc:sldMk cId="3189040556" sldId="308"/>
        </pc:sldMkLst>
        <pc:spChg chg="mod">
          <ac:chgData name="IGOR PEREIRA DOS SANTOS" userId="2ba31ab3-4af6-46f7-a76b-d6cc5b428f6b" providerId="ADAL" clId="{78E6FAD7-348B-4914-82E7-A2B7C6902384}" dt="2023-09-26T20:54:20.366" v="6962" actId="207"/>
          <ac:spMkLst>
            <pc:docMk/>
            <pc:sldMk cId="3189040556" sldId="30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78E6FAD7-348B-4914-82E7-A2B7C6902384}" dt="2023-09-26T20:53:06.148" v="6788" actId="478"/>
          <ac:picMkLst>
            <pc:docMk/>
            <pc:sldMk cId="3189040556" sldId="308"/>
            <ac:picMk id="2" creationId="{C97C13C6-3834-A1E3-F3D7-EF21092298CB}"/>
          </ac:picMkLst>
        </pc:picChg>
      </pc:sldChg>
      <pc:sldChg chg="addSp modSp add mod">
        <pc:chgData name="IGOR PEREIRA DOS SANTOS" userId="2ba31ab3-4af6-46f7-a76b-d6cc5b428f6b" providerId="ADAL" clId="{78E6FAD7-348B-4914-82E7-A2B7C6902384}" dt="2023-09-26T20:54:51.196" v="6968" actId="1076"/>
        <pc:sldMkLst>
          <pc:docMk/>
          <pc:sldMk cId="4183933178" sldId="309"/>
        </pc:sldMkLst>
        <pc:spChg chg="mod">
          <ac:chgData name="IGOR PEREIRA DOS SANTOS" userId="2ba31ab3-4af6-46f7-a76b-d6cc5b428f6b" providerId="ADAL" clId="{78E6FAD7-348B-4914-82E7-A2B7C6902384}" dt="2023-09-26T20:54:47.070" v="6966" actId="1076"/>
          <ac:spMkLst>
            <pc:docMk/>
            <pc:sldMk cId="4183933178" sldId="30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20:54:51.196" v="6968" actId="1076"/>
          <ac:picMkLst>
            <pc:docMk/>
            <pc:sldMk cId="4183933178" sldId="309"/>
            <ac:picMk id="3" creationId="{7823975D-3065-DF2F-C132-D98E50D02C54}"/>
          </ac:picMkLst>
        </pc:picChg>
      </pc:sldChg>
      <pc:sldChg chg="add del">
        <pc:chgData name="IGOR PEREIRA DOS SANTOS" userId="2ba31ab3-4af6-46f7-a76b-d6cc5b428f6b" providerId="ADAL" clId="{78E6FAD7-348B-4914-82E7-A2B7C6902384}" dt="2023-09-26T20:55:03.793" v="6970" actId="47"/>
        <pc:sldMkLst>
          <pc:docMk/>
          <pc:sldMk cId="1049509149" sldId="310"/>
        </pc:sldMkLst>
      </pc:sldChg>
      <pc:sldChg chg="modSp add mod ord">
        <pc:chgData name="IGOR PEREIRA DOS SANTOS" userId="2ba31ab3-4af6-46f7-a76b-d6cc5b428f6b" providerId="ADAL" clId="{78E6FAD7-348B-4914-82E7-A2B7C6902384}" dt="2023-09-26T20:56:38.438" v="7311" actId="1076"/>
        <pc:sldMkLst>
          <pc:docMk/>
          <pc:sldMk cId="3367263627" sldId="310"/>
        </pc:sldMkLst>
        <pc:spChg chg="mod">
          <ac:chgData name="IGOR PEREIRA DOS SANTOS" userId="2ba31ab3-4af6-46f7-a76b-d6cc5b428f6b" providerId="ADAL" clId="{78E6FAD7-348B-4914-82E7-A2B7C6902384}" dt="2023-09-26T20:56:38.438" v="7311" actId="1076"/>
          <ac:spMkLst>
            <pc:docMk/>
            <pc:sldMk cId="3367263627" sldId="31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20:59:42.588" v="7651" actId="207"/>
        <pc:sldMkLst>
          <pc:docMk/>
          <pc:sldMk cId="1661702406" sldId="311"/>
        </pc:sldMkLst>
        <pc:spChg chg="mod">
          <ac:chgData name="IGOR PEREIRA DOS SANTOS" userId="2ba31ab3-4af6-46f7-a76b-d6cc5b428f6b" providerId="ADAL" clId="{78E6FAD7-348B-4914-82E7-A2B7C6902384}" dt="2023-09-26T20:59:42.588" v="7651" actId="207"/>
          <ac:spMkLst>
            <pc:docMk/>
            <pc:sldMk cId="1661702406" sldId="311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21:00:48.801" v="7855" actId="1076"/>
        <pc:sldMkLst>
          <pc:docMk/>
          <pc:sldMk cId="1731010130" sldId="312"/>
        </pc:sldMkLst>
        <pc:spChg chg="mod">
          <ac:chgData name="IGOR PEREIRA DOS SANTOS" userId="2ba31ab3-4af6-46f7-a76b-d6cc5b428f6b" providerId="ADAL" clId="{78E6FAD7-348B-4914-82E7-A2B7C6902384}" dt="2023-09-26T21:00:48.801" v="7855" actId="1076"/>
          <ac:spMkLst>
            <pc:docMk/>
            <pc:sldMk cId="1731010130" sldId="312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26T21:01:38.023" v="7861" actId="1076"/>
        <pc:sldMkLst>
          <pc:docMk/>
          <pc:sldMk cId="3674935276" sldId="313"/>
        </pc:sldMkLst>
        <pc:spChg chg="mod">
          <ac:chgData name="IGOR PEREIRA DOS SANTOS" userId="2ba31ab3-4af6-46f7-a76b-d6cc5b428f6b" providerId="ADAL" clId="{78E6FAD7-348B-4914-82E7-A2B7C6902384}" dt="2023-09-26T21:01:35.906" v="7859" actId="1076"/>
          <ac:spMkLst>
            <pc:docMk/>
            <pc:sldMk cId="3674935276" sldId="313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21:01:38.023" v="7861" actId="1076"/>
          <ac:picMkLst>
            <pc:docMk/>
            <pc:sldMk cId="3674935276" sldId="313"/>
            <ac:picMk id="3" creationId="{BBE864F0-D0A7-7A5F-755B-E92F39F94CFE}"/>
          </ac:picMkLst>
        </pc:picChg>
      </pc:sldChg>
      <pc:sldChg chg="modSp add mod ord">
        <pc:chgData name="IGOR PEREIRA DOS SANTOS" userId="2ba31ab3-4af6-46f7-a76b-d6cc5b428f6b" providerId="ADAL" clId="{78E6FAD7-348B-4914-82E7-A2B7C6902384}" dt="2023-09-26T21:03:03.204" v="8220" actId="207"/>
        <pc:sldMkLst>
          <pc:docMk/>
          <pc:sldMk cId="2388190812" sldId="314"/>
        </pc:sldMkLst>
        <pc:spChg chg="mod">
          <ac:chgData name="IGOR PEREIRA DOS SANTOS" userId="2ba31ab3-4af6-46f7-a76b-d6cc5b428f6b" providerId="ADAL" clId="{78E6FAD7-348B-4914-82E7-A2B7C6902384}" dt="2023-09-26T21:03:03.204" v="8220" actId="207"/>
          <ac:spMkLst>
            <pc:docMk/>
            <pc:sldMk cId="2388190812" sldId="314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78E6FAD7-348B-4914-82E7-A2B7C6902384}" dt="2023-09-26T21:54:34.285" v="8517" actId="1076"/>
        <pc:sldMkLst>
          <pc:docMk/>
          <pc:sldMk cId="2583268143" sldId="315"/>
        </pc:sldMkLst>
        <pc:spChg chg="mod">
          <ac:chgData name="IGOR PEREIRA DOS SANTOS" userId="2ba31ab3-4af6-46f7-a76b-d6cc5b428f6b" providerId="ADAL" clId="{78E6FAD7-348B-4914-82E7-A2B7C6902384}" dt="2023-09-26T21:54:34.285" v="8517" actId="1076"/>
          <ac:spMkLst>
            <pc:docMk/>
            <pc:sldMk cId="2583268143" sldId="315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78E6FAD7-348B-4914-82E7-A2B7C6902384}" dt="2023-09-26T22:05:49.182" v="8787" actId="1076"/>
        <pc:sldMkLst>
          <pc:docMk/>
          <pc:sldMk cId="941727922" sldId="316"/>
        </pc:sldMkLst>
        <pc:spChg chg="mod">
          <ac:chgData name="IGOR PEREIRA DOS SANTOS" userId="2ba31ab3-4af6-46f7-a76b-d6cc5b428f6b" providerId="ADAL" clId="{78E6FAD7-348B-4914-82E7-A2B7C6902384}" dt="2023-09-26T22:05:35.058" v="8785" actId="207"/>
          <ac:spMkLst>
            <pc:docMk/>
            <pc:sldMk cId="941727922" sldId="31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78E6FAD7-348B-4914-82E7-A2B7C6902384}" dt="2023-09-26T22:05:49.182" v="8787" actId="1076"/>
          <ac:picMkLst>
            <pc:docMk/>
            <pc:sldMk cId="941727922" sldId="316"/>
            <ac:picMk id="3" creationId="{55D85477-D570-74A9-5871-20F52B0279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57E5B8D0-6463-792E-FCCC-2C0BD2660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87CA3B31-DBD9-1A8B-8140-47E8E514F6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Neue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Neue" charset="0"/>
              </a:rPr>
              <a:t>Second level</a:t>
            </a:r>
          </a:p>
          <a:p>
            <a:pPr lvl="2"/>
            <a:r>
              <a:rPr lang="pt-BR" altLang="pt-BR">
                <a:sym typeface="Helvetica Neue" charset="0"/>
              </a:rPr>
              <a:t>Third level</a:t>
            </a:r>
          </a:p>
          <a:p>
            <a:pPr lvl="3"/>
            <a:r>
              <a:rPr lang="pt-BR" altLang="pt-BR">
                <a:sym typeface="Helvetica Neue" charset="0"/>
              </a:rPr>
              <a:t>Fourth level</a:t>
            </a:r>
          </a:p>
          <a:p>
            <a:pPr lvl="4"/>
            <a:r>
              <a:rPr lang="pt-BR" altLang="pt-BR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6D45-078B-BA68-744D-813DE009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3F1421-A19D-59C1-1466-C401D562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189301-BE72-19A6-2EBE-8A6C8DEDB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20675D-FFC2-412A-99CD-96FC35AE567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107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A678-2E32-9DB9-58A6-F45F53B1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FF3682-A0DB-0147-6522-2FE2C469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3E7F2-9112-8397-DCD7-DDAC0B062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1566B1-FB70-4BA2-A651-E9732F47145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566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78C10A-6C2A-042E-42A0-007DC9654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64550" y="2446338"/>
            <a:ext cx="1962150" cy="33924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41D224-5BE9-5BC5-073B-9940D6D1C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76513" y="2446338"/>
            <a:ext cx="5735637" cy="33924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A1C298-3830-2ABA-7C6A-D6881C08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AA8EB-B897-45DF-AF32-98F12943E7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064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4BD99-05D6-B127-B64C-B43666C7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B620F-97A8-E3AF-ACC3-AEF66AB4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83C38-BF1A-A58B-C5B1-25B312A26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768017-A3A9-4416-B024-E6B76089993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904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DC60-B5F8-CC58-32FA-0DEAE234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FD6983-F819-FE8A-944E-97183118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9C72A3-CDA9-DDE8-65A3-2A0F9F06B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A56BF2-7029-495A-9A87-55A0800C9B7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320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57099-3297-4EF8-10FE-4B65D850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00ADF-69B7-D56E-FBA5-3E91BDD1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513" y="4991100"/>
            <a:ext cx="3848100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C9970-38E3-B363-C2E8-1F143B53F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7013" y="4991100"/>
            <a:ext cx="3849687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738275-CBBB-9FD2-0DA7-CB80D7BEE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D03D6A-DE28-419E-9E11-D78FBE6CEBB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258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64DF4-3A61-1FC5-4D9E-9AE81E59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8D4EBD-10D2-F148-4F3C-C3B99BDF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CF74C6-7292-53BF-1082-BED3DE01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B69A2C-ED97-3556-B67B-594D67D27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6A6DEB-A64F-FEC7-5DA8-F6452C600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B8ABCF-93F5-1B5C-ECD7-5E55A5BAB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46703A-752E-481F-A759-C12A4ED580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0049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858D-307E-902B-743D-E5160BB2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A3E682-01A3-695F-FE45-0C83C5BF6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A80E58-839E-45D3-B2AB-5E5A3F2111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284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FBC8779-73A0-4FA4-C138-AF76C109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941E4C-7294-4152-A6C2-417F78DD69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591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F6607-11FB-EE6C-1545-21805242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ACDF07-5E3D-FA75-7281-F2A0E3CE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5FB6FE-A012-2290-CAC6-D2AD5B60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B94A76-68D4-C67C-5F22-C10B9439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172027-C3A0-4B09-A570-0DA50F96BC7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296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896D-546A-6E7F-A052-CCEE248D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234B02-8B12-4E44-9972-1872B1F4E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9B69D0-7464-9CBA-95C4-8860556D8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B63BC5-4B77-9969-1893-2AFD18162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29502A-60A6-48AE-8410-6CFC8418E0A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8690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1C7EB8A0-E139-0CB3-CB48-59F3BCFA08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76513" y="2446338"/>
            <a:ext cx="7850187" cy="247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5578D3D-B45F-16CD-AABE-6023F25771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76513" y="4991100"/>
            <a:ext cx="7850187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Light" charset="0"/>
              </a:rPr>
              <a:t>Second level</a:t>
            </a:r>
          </a:p>
          <a:p>
            <a:pPr lvl="2"/>
            <a:r>
              <a:rPr lang="pt-BR" altLang="pt-BR">
                <a:sym typeface="Helvetica Light" charset="0"/>
              </a:rPr>
              <a:t>Third level</a:t>
            </a:r>
          </a:p>
          <a:p>
            <a:pPr lvl="3"/>
            <a:r>
              <a:rPr lang="pt-BR" altLang="pt-BR">
                <a:sym typeface="Helvetica Light" charset="0"/>
              </a:rPr>
              <a:t>Fourth level</a:t>
            </a:r>
          </a:p>
          <a:p>
            <a:pPr lvl="4"/>
            <a:r>
              <a:rPr lang="pt-BR" altLang="pt-BR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7C063B-7DB6-4586-E576-85CF5589E3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38888" y="8158163"/>
            <a:ext cx="31591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38100" tIns="38100" rIns="38100" bIns="381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fld id="{7853E065-E2E8-4459-A84B-77C2FBC612B5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78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9pPr>
    </p:titleStyle>
    <p:bodyStyle>
      <a:lvl1pPr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indent="2286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indent="4572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indent="6858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indent="9144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C8A9EF38-7842-8C6C-6541-F1F520A24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319" y="80169"/>
            <a:ext cx="14039850" cy="895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7EF546C-62D4-3518-CE62-669E1CB7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26AB602-10F0-C0CC-4E8C-355D1BAC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81DC61E1-40BE-E43D-887C-24447212EA9C}"/>
              </a:ext>
            </a:extLst>
          </p:cNvPr>
          <p:cNvSpPr>
            <a:spLocks/>
          </p:cNvSpPr>
          <p:nvPr/>
        </p:nvSpPr>
        <p:spPr bwMode="auto">
          <a:xfrm>
            <a:off x="596106" y="80169"/>
            <a:ext cx="118110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60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e Organização de Computadores</a:t>
            </a:r>
          </a:p>
          <a:p>
            <a:pPr algn="l"/>
            <a:r>
              <a:rPr lang="pt-BR" altLang="pt-BR" sz="42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 (cache de RAM – entre CPU/MP)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de disco (entre MP/Disco)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do browser web (armazenamento local)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de aplicações.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API (Armazenamento em serviços de banco chave/valor baseado em memória – Redis,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DynamoDB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07146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692329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possui uma velocidade de acesso alta e capacidade para armazenar partes de um programa a aproveitar o princípio da localidade.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B74BEA-B940-12EA-0CD3-5AFCACA5F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4191000"/>
            <a:ext cx="9697803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75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50008"/>
            <a:ext cx="10275887" cy="77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Processador inicia operação de leitura e coloca endereço da MP no BE;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Sistema de controle de cache (chipset) intercepta o endereço, interpreta o conteúdo e verifica se o dado está ou não em cache;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Se estiver, acerto (hit) =&gt; cópia do dado é transferido da 	cache para o processador pelo BD.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Se não estiver, falta (miss) =&gt; controle da MP é acionado 	para recuperar o bloco da MP e transferi-lo para cache, para 	em	seguida, transferir ao processador pelo BD. (</a:t>
            </a:r>
            <a:r>
              <a:rPr lang="pt-BR" alt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 Maior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830244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990600"/>
            <a:ext cx="10275887" cy="18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Conexão entre processador, cache e MP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EAF552-0A88-DE89-BB6F-9DCE87C6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49" y="3167006"/>
            <a:ext cx="1100291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563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Princípio da localidade espacial, é muito provável que o acesso seguinte seja sequencial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Sistema busca da MP o dado solicitado e mais alguns, que 	supõe que serão usados em seguida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MP dívida em blocos de X bytes e cache dividida em linhas 	de X bytes de largura</a:t>
            </a:r>
          </a:p>
        </p:txBody>
      </p:sp>
    </p:spTree>
    <p:extLst>
      <p:ext uri="{BB962C8B-B14F-4D97-AF65-F5344CB8AC3E}">
        <p14:creationId xmlns:p14="http://schemas.microsoft.com/office/powerpoint/2010/main" val="1320079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07404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Deseja-se máximo de acertos (hits) e mínimo de faltas (miss) para um bom desempenho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Eficiência do cache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E = (acertos (hits) / total de acessos) * 100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Normalmente é da ordem de 95% a 98%</a:t>
            </a:r>
          </a:p>
        </p:txBody>
      </p:sp>
    </p:spTree>
    <p:extLst>
      <p:ext uri="{BB962C8B-B14F-4D97-AF65-F5344CB8AC3E}">
        <p14:creationId xmlns:p14="http://schemas.microsoft.com/office/powerpoint/2010/main" val="10159783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207403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Um determinado sistema de computação possui uma memória cache, MP e processador. Em operações normais, obtém-se 96 acertos para cada 100 acessos do processador às memórias. Qual deve ser a eficiência do sistema cache/MP?</a:t>
            </a:r>
          </a:p>
        </p:txBody>
      </p:sp>
    </p:spTree>
    <p:extLst>
      <p:ext uri="{BB962C8B-B14F-4D97-AF65-F5344CB8AC3E}">
        <p14:creationId xmlns:p14="http://schemas.microsoft.com/office/powerpoint/2010/main" val="31834449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66800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de Acesso 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56E198-E3D2-5EEA-5D39-74A51FE4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98" y="3034650"/>
            <a:ext cx="9864403" cy="18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67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43000"/>
            <a:ext cx="10275887" cy="18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Organização da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é organizada em linhas de X bytes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5BBA2B-436D-BF03-3B4A-F8699A3D6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363" y="3496491"/>
            <a:ext cx="6868484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380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496670"/>
            <a:ext cx="10275887" cy="318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Organização da Memória Cache e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MP organizada em blocos de X células (1 byte)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organizada em linhas de X bytes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ou rótulo indica o endereço do bloco da MP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7C5E82-978E-0A54-AC02-E318719FB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3813993"/>
            <a:ext cx="1015506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630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143000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Tópicos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Princípio da Localidade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Funcionamento da memória cache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de dados MP/Cache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Algoritmos de substituição de dados no cache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Políticas de escrita pela memória cache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565917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Organização da Memória Cache e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Quantidade de blocos da MP é muito maior que quantidade de linhas da cache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Métodos para mapear blocos da MP em linhas cache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Direto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Associativo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Associativo por conjunto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9FDC4F-C8BD-692B-6BAB-13C539C4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76" y="5687512"/>
            <a:ext cx="1116485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33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Projeto de Memória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Função de mapeamento de dados MP/cache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Algoritmo para substituição de dados no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Política de escrita pela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Níveis de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Definição do tamanho das memórias cache L1 e L2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Escolha da largura de linha de cache</a:t>
            </a:r>
          </a:p>
        </p:txBody>
      </p:sp>
    </p:spTree>
    <p:extLst>
      <p:ext uri="{BB962C8B-B14F-4D97-AF65-F5344CB8AC3E}">
        <p14:creationId xmlns:p14="http://schemas.microsoft.com/office/powerpoint/2010/main" val="158073328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473200" y="847747"/>
            <a:ext cx="10275887" cy="77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de Dados MP/cache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MP tem N células (0 a n-1)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MP organizada como conjunto de B blocos (numerados de 0 a B-1)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Cada bloco da MP é constituído de X células (bytes)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Tamanho da MP = B x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Quantidade de blocos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 = N / X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organizada como conjunto de L linhas, cada uma com X bytes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Tamanho da cache = L x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Tamanho da cache menor que tamanho da MP</a:t>
            </a:r>
          </a:p>
        </p:txBody>
      </p:sp>
    </p:spTree>
    <p:extLst>
      <p:ext uri="{BB962C8B-B14F-4D97-AF65-F5344CB8AC3E}">
        <p14:creationId xmlns:p14="http://schemas.microsoft.com/office/powerpoint/2010/main" val="106187604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473200" y="747237"/>
            <a:ext cx="10275887" cy="70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de Dados MP/cache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Um linha da cache pode armazenar diferentes blocos da MP, por isso precisa identificar que bloco armazena em cada momento (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ou rótulo da linha)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Como determinar em que linha da cache cada bloco de memória será armazenado?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Método para mapear blocos da MP em linhas da cache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Mapeamento direto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Mapeamento associativo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Mapeamento associativo por conjunto</a:t>
            </a:r>
          </a:p>
        </p:txBody>
      </p:sp>
    </p:spTree>
    <p:extLst>
      <p:ext uri="{BB962C8B-B14F-4D97-AF65-F5344CB8AC3E}">
        <p14:creationId xmlns:p14="http://schemas.microsoft.com/office/powerpoint/2010/main" val="30031222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73505"/>
            <a:ext cx="10275887" cy="576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Cada bloco da MP tem uma linha previamente definida onde será armazenado no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 tem L linhas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Bloco 0 na linha 0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Bloco 1 na linha 1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....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Bloco L-1 na linha L-1</a:t>
            </a:r>
          </a:p>
        </p:txBody>
      </p:sp>
    </p:spTree>
    <p:extLst>
      <p:ext uri="{BB962C8B-B14F-4D97-AF65-F5344CB8AC3E}">
        <p14:creationId xmlns:p14="http://schemas.microsoft.com/office/powerpoint/2010/main" val="29997576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679450"/>
            <a:ext cx="10275887" cy="641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No exemplo, a MP possui 64 células de 1 byte cada, ou um total de 64 bytes (64B), e a memória cache tem 16 bytes (16B);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 MP é organizada em blocos de 4 bytes (células) cada um, de byte 0 a byte 3, mesma largura das linhas da cache;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Como a cache possui um total de 16B e cada linha tem 4B de largura, ela acomoda apenas quatro linhas, endereçadas de linha 0 a linha 3.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410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313531" y="984014"/>
            <a:ext cx="475773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</a:t>
            </a:r>
            <a:b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6276A5-D885-EF78-4D48-8468B52B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157163"/>
            <a:ext cx="7809547" cy="53101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9458367-D3B3-71E7-5571-756E85D5C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5351230"/>
            <a:ext cx="9675113" cy="37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09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651546"/>
                <a:ext cx="10275887" cy="70678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Cache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Mapeamento Direto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 = 32B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5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endereço tem 5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Blocos de 2B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blocos = 32B / 2B = 16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4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bloco tem endereço de 4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cache = 8B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3</m:t>
                        </m:r>
                      </m:sup>
                    </m:sSup>
                  </m:oMath>
                </a14:m>
                <a:endParaRPr lang="pt-BR" altLang="pt-B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linhas = 8B / 2B = 4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pt-BR" altLang="pt-B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linha tem 2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Tag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do bloco tem 2 bits</a:t>
                </a:r>
              </a:p>
            </p:txBody>
          </p:sp>
        </mc:Choice>
        <mc:Fallback xmlns="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651546"/>
                <a:ext cx="10275887" cy="7067897"/>
              </a:xfrm>
              <a:prstGeom prst="rect">
                <a:avLst/>
              </a:prstGeom>
              <a:blipFill>
                <a:blip r:embed="rId4"/>
                <a:stretch>
                  <a:fillRect l="-3086" t="-1639" b="-19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0F05D208-5596-0D70-17B5-BAED6C570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442" y="6477000"/>
            <a:ext cx="4267200" cy="14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0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863600" y="679450"/>
            <a:ext cx="1027588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663E58-2422-9AE0-19FC-08E57EE6F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1280610"/>
            <a:ext cx="9183382" cy="7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039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557190"/>
                <a:ext cx="10275887" cy="8353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Cache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Mapeamento Direto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No Exemplo, observam-se os seguintes elementos e valores: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MP com 32 Células de 8 bits, desde 0 até 31.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endereço binário possui 5 bits de largura e vai de 00000 até 11111, como mostrado a direita de cada célula.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A MP é organizada em blocos de 2 bytes (16 bits), totalizando B = 32/2 = 16 blocos e como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= 16, cada bloco tem um endereço de 4 bits de largura, indo de 0000 até 1111, como mostrado a esquerda de cada bloco da MP.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Observa-se que os endereços dos blocos correspondem aos quatro algarismos mais significativos (mais à esquerda) do endereço de uma célula.</a:t>
                </a:r>
              </a:p>
            </p:txBody>
          </p:sp>
        </mc:Choice>
        <mc:Fallback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557190"/>
                <a:ext cx="10275887" cy="8353249"/>
              </a:xfrm>
              <a:prstGeom prst="rect">
                <a:avLst/>
              </a:prstGeom>
              <a:blipFill>
                <a:blip r:embed="rId4"/>
                <a:stretch>
                  <a:fillRect l="-3086" t="-1240" r="-2136" b="-160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6218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466167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 memória cache foi criada por causa de um problema que existe nos sistemas computacionais, entre a velocidade do processador e memória principal, por isso primeiro precisamos entender esta diferença de velocidade entre os dois componentes.</a:t>
            </a:r>
          </a:p>
        </p:txBody>
      </p:sp>
    </p:spTree>
    <p:extLst>
      <p:ext uri="{BB962C8B-B14F-4D97-AF65-F5344CB8AC3E}">
        <p14:creationId xmlns:p14="http://schemas.microsoft.com/office/powerpoint/2010/main" val="32970377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679450"/>
            <a:ext cx="10275887" cy="77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 cache possui 8 bytes de tamanho, sendo organizada em 4 linhas de 2 bytes cada, pois os blocos da MP também tem largura de 2 bytes.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 endereço de um dos dois blocos precisa apenas de 1 bit (bloco 0 ou bloco 1).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Portanto 5 bits de endereço de célula dividem-se em quatro para os endereços de cada um dos 16 blocos e um para o endereço do específico byte.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Como a cache possui 4 linhas, cada endereço é um número de 2 bits de largura </a:t>
            </a:r>
          </a:p>
        </p:txBody>
      </p:sp>
    </p:spTree>
    <p:extLst>
      <p:ext uri="{BB962C8B-B14F-4D97-AF65-F5344CB8AC3E}">
        <p14:creationId xmlns:p14="http://schemas.microsoft.com/office/powerpoint/2010/main" val="362057485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2" y="765482"/>
                <a:ext cx="10275887" cy="7060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Cache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Mapeamento Direto</a:t>
                </a:r>
              </a:p>
              <a:p>
                <a:pPr algn="l"/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 = 4GB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32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endereço tem 32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Blocos de 64B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blocos = 4GB / 64B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26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bloco tem endereço de 26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cache = 64KB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linhas 64KB / 64B = 1K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10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linha tem 10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Tag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do bloco tem 16 bits </a:t>
                </a:r>
              </a:p>
            </p:txBody>
          </p:sp>
        </mc:Choice>
        <mc:Fallback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63662" y="765482"/>
                <a:ext cx="10275887" cy="7060587"/>
              </a:xfrm>
              <a:prstGeom prst="rect">
                <a:avLst/>
              </a:prstGeom>
              <a:blipFill>
                <a:blip r:embed="rId4"/>
                <a:stretch>
                  <a:fillRect l="-3086" t="-1641" b="-19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80EDF0CD-ECB3-DF8D-8197-9C6B6E65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333" y="2514600"/>
            <a:ext cx="3877216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726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76CAF8-2D08-BB07-B0EE-778D0557D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467" y="2410830"/>
            <a:ext cx="860227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095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694475"/>
            <a:ext cx="10275887" cy="512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Tamanho da Cache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Número de bits necessários para armazenar dados + Número de bits necessários para armazenar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tags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Exemplo: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- 64K x 8 bits – dados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- 1K x 16 bits –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tags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TOTAL de 66KB</a:t>
            </a:r>
          </a:p>
        </p:txBody>
      </p:sp>
    </p:spTree>
    <p:extLst>
      <p:ext uri="{BB962C8B-B14F-4D97-AF65-F5344CB8AC3E}">
        <p14:creationId xmlns:p14="http://schemas.microsoft.com/office/powerpoint/2010/main" val="381795791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092200" y="679450"/>
            <a:ext cx="11277600" cy="70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Endereço da MP é interpretado pelo sistema de controle da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 bits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 bits linha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 bit endereço do byte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Identifica a linha selecionada (2 bits centrais)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Verifica se o bloco está na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Compara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linha com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endereço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for igual =&gt; hit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Valor do byte é passado para processador pelo BD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7C13C6-3834-A1E3-F3D7-EF210922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2514600"/>
            <a:ext cx="4267200" cy="14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16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092200" y="884237"/>
            <a:ext cx="11277600" cy="38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não =&gt; miss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Sistema inicia a localização do bloco na MP para transferir cópia para a linha específica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Endereço do bloco corresponde aos 4 bits mais significativos</a:t>
            </a:r>
          </a:p>
        </p:txBody>
      </p:sp>
    </p:spTree>
    <p:extLst>
      <p:ext uri="{BB962C8B-B14F-4D97-AF65-F5344CB8AC3E}">
        <p14:creationId xmlns:p14="http://schemas.microsoft.com/office/powerpoint/2010/main" val="318904055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016000" y="884237"/>
            <a:ext cx="11277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23975D-3065-DF2F-C132-D98E50D02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09" y="1963256"/>
            <a:ext cx="8459381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331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092200" y="679450"/>
            <a:ext cx="11277600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processador modificar o valor do bloco em cache (operação de escrita), este deve ser copiado para memória principal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Para saber se houve alteração no conteúdo do bloco em cache, utiliza-se um bit adicional em cada linha que será </a:t>
            </a:r>
            <a:r>
              <a:rPr lang="pt-BR" altLang="pt-BR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setado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(1) por uma operação de escrita, ou mantido em zero (0), caso contrário</a:t>
            </a:r>
          </a:p>
        </p:txBody>
      </p:sp>
    </p:spTree>
    <p:extLst>
      <p:ext uri="{BB962C8B-B14F-4D97-AF65-F5344CB8AC3E}">
        <p14:creationId xmlns:p14="http://schemas.microsoft.com/office/powerpoint/2010/main" val="33672636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168400" y="603426"/>
            <a:ext cx="11277600" cy="83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Outro exemplo: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Endereço da MP é interpretado pelo sistema de controle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16 bits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 bits linha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6 bits endereço do byte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Identifica a linha selecionada (10 bits centrais)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Verifica se o bloco está na cache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Compara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linha com </a:t>
            </a:r>
            <a:r>
              <a:rPr lang="pt-BR" altLang="pt-BR" sz="2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tag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endereço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for igual =&gt; hit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Valor do byte é passado para o processador pelo BD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70240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244600" y="677304"/>
            <a:ext cx="11277600" cy="38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não =&gt; miss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Sistema inicia a localização do bloco na MP para transferir cópia para a linha específica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endereço do bloco corresponde aos 26 bits mais significativos</a:t>
            </a:r>
          </a:p>
        </p:txBody>
      </p:sp>
    </p:spTree>
    <p:extLst>
      <p:ext uri="{BB962C8B-B14F-4D97-AF65-F5344CB8AC3E}">
        <p14:creationId xmlns:p14="http://schemas.microsoft.com/office/powerpoint/2010/main" val="17310101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84237"/>
            <a:ext cx="10275887" cy="382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Diferença de Velocidade Processador /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Processador executa operação rapidamente e fica em estado de espera (</a:t>
            </a:r>
            <a:r>
              <a:rPr lang="pt-BR" altLang="pt-BR" sz="28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wait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pt-BR" altLang="pt-BR" sz="28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state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 para receber dados da memória. </a:t>
            </a:r>
            <a:r>
              <a:rPr lang="pt-BR" altLang="pt-BR" sz="28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Ex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 Processador executa a operação em 2ns e enquanto isso a MP gasta 100ns para transferir os dados para o processador.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1B7D07-F7D7-C86A-E4AC-A1F313016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56" y="4852115"/>
            <a:ext cx="8754697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2917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168400" y="664425"/>
            <a:ext cx="112776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Acesso a cache com mapeamento direto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E864F0-D0A7-7A5F-755B-E92F39F94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546" y="2861981"/>
            <a:ext cx="945011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3527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168400" y="884237"/>
            <a:ext cx="11277600" cy="555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</a:t>
            </a:r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Simples e de baixo custo de implementação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Processamento rápido do endereço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Problema da localização fixa dos blocos em cache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</a:t>
            </a: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o programa fizer sucessivos acessos (loop) a palavra situada em blocos alocados na mesma linha, haverá necessidade de sucessivos acessos a MP (misses)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Relação acerto/faltas será baixa =&gt; baixo desempenho</a:t>
            </a:r>
          </a:p>
        </p:txBody>
      </p:sp>
    </p:spTree>
    <p:extLst>
      <p:ext uri="{BB962C8B-B14F-4D97-AF65-F5344CB8AC3E}">
        <p14:creationId xmlns:p14="http://schemas.microsoft.com/office/powerpoint/2010/main" val="23881908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168400" y="884237"/>
            <a:ext cx="11277600" cy="361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Mapeamento Direto – Exemplo</a:t>
            </a:r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Considere uma MP com 64MB de capacidade associada a uma cache de 2K linhas, cada uma com largura de 16 bytes. Determine o formato do endereço a ser interpretado pelo sistema de controle de cache que utiliza o mapeamento direto.</a:t>
            </a:r>
            <a:endParaRPr lang="pt-BR" altLang="pt-BR" sz="2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26814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400" y="897116"/>
                <a:ext cx="11277600" cy="6206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38100" tIns="38100" rIns="38100" bIns="38100" anchor="ctr">
                <a:spAutoFit/>
              </a:bodyPr>
              <a:lstStyle/>
              <a:p>
                <a:pPr algn="l"/>
                <a:r>
                  <a:rPr lang="pt-BR" altLang="pt-BR" sz="4600" b="1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Memória Cache</a:t>
                </a:r>
              </a:p>
              <a:p>
                <a:pPr algn="l"/>
                <a:r>
                  <a:rPr lang="pt-BR" altLang="pt-BR" sz="2100" dirty="0">
                    <a:solidFill>
                      <a:srgbClr val="1B8178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Mapeamento Direto – Exemplo</a:t>
                </a:r>
                <a:endParaRPr lang="pt-BR" altLang="pt-BR" sz="1400" dirty="0">
                  <a:solidFill>
                    <a:srgbClr val="275D38"/>
                  </a:solidFill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MP = 64MB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26</m:t>
                        </m:r>
                      </m:sup>
                    </m:sSup>
                  </m:oMath>
                </a14:m>
                <a:endParaRPr lang="pt-BR" altLang="pt-BR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endereço tem 26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Blocos de 16B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blocos = 64MB / 16B = 4M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pt-BR" altLang="pt-B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Capacidade da cache = 2K x 16B = 32KB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15</m:t>
                        </m:r>
                      </m:sup>
                    </m:sSup>
                  </m:oMath>
                </a14:m>
                <a:endParaRPr lang="pt-BR" altLang="pt-B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Total de linhas = 2K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2</m:t>
                        </m:r>
                      </m:e>
                      <m:sup>
                        <m:r>
                          <a:rPr lang="pt-BR" alt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Arial" panose="020B0604020202020204" pitchFamily="34" charset="0"/>
                          </a:rPr>
                          <m:t>11</m:t>
                        </m:r>
                      </m:sup>
                    </m:sSup>
                  </m:oMath>
                </a14:m>
                <a:endParaRPr lang="pt-BR" altLang="pt-BR" sz="28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Cada linha tem 11 bits</a:t>
                </a:r>
              </a:p>
              <a:p>
                <a:pPr marL="457200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altLang="pt-BR" sz="28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Tag</a:t>
                </a:r>
                <a:r>
                  <a:rPr lang="pt-BR" altLang="pt-BR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do bloco tem 11 bits</a:t>
                </a:r>
              </a:p>
            </p:txBody>
          </p:sp>
        </mc:Choice>
        <mc:Fallback>
          <p:sp>
            <p:nvSpPr>
              <p:cNvPr id="7173" name="Rectangle 5">
                <a:extLst>
                  <a:ext uri="{FF2B5EF4-FFF2-40B4-BE49-F238E27FC236}">
                    <a16:creationId xmlns:a16="http://schemas.microsoft.com/office/drawing/2014/main" id="{27305109-3859-42A2-87E1-F5A3FF7FF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400" y="897116"/>
                <a:ext cx="11277600" cy="6206123"/>
              </a:xfrm>
              <a:prstGeom prst="rect">
                <a:avLst/>
              </a:prstGeom>
              <a:blipFill>
                <a:blip r:embed="rId4"/>
                <a:stretch>
                  <a:fillRect l="-2811" t="-1866" b="-23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55D85477-D570-74A9-5871-20F52B02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0" y="1676400"/>
            <a:ext cx="3896269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792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8C92E8CD-C79B-6D41-721B-C5255074E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925" y="-144463"/>
            <a:ext cx="17900650" cy="1004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56AFE2-529F-767D-E67D-BA02B6622D5B}"/>
              </a:ext>
            </a:extLst>
          </p:cNvPr>
          <p:cNvSpPr/>
          <p:nvPr/>
        </p:nvSpPr>
        <p:spPr bwMode="auto">
          <a:xfrm>
            <a:off x="-2713038" y="-481013"/>
            <a:ext cx="18502313" cy="10858501"/>
          </a:xfrm>
          <a:prstGeom prst="rect">
            <a:avLst/>
          </a:prstGeom>
          <a:solidFill>
            <a:srgbClr val="000000">
              <a:alpha val="30196"/>
            </a:srgbClr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dist="12700" dir="5400000" algn="ctr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>
            <a:spAutoFit/>
          </a:bodyPr>
          <a:lstStyle/>
          <a:p>
            <a:pPr>
              <a:defRPr/>
            </a:pPr>
            <a:endParaRPr lang="pt-BR">
              <a:ea typeface="Helvetica Light" charset="0"/>
              <a:cs typeface="Helvetica Light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A2FC21C-45B1-CF40-7DFC-DBE55F9D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770313"/>
            <a:ext cx="5830887" cy="22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850967"/>
            <a:ext cx="10275887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Diferença de Velocidade Processador / MP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Na década de 1960, diversos pesquisadores (principalmente da IBM) se reuniram para analisar o comportamento dos processos (programas) e de suas conclusões surgiu um princípio de funcionamento dos programas.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Princípio da localidade</a:t>
            </a:r>
          </a:p>
        </p:txBody>
      </p:sp>
    </p:spTree>
    <p:extLst>
      <p:ext uri="{BB962C8B-B14F-4D97-AF65-F5344CB8AC3E}">
        <p14:creationId xmlns:p14="http://schemas.microsoft.com/office/powerpoint/2010/main" val="28430561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11600"/>
            <a:ext cx="10275887" cy="70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Conceito de Localidade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Programa executável tem instruções ordenadas sequencialmente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Quando o programa executa, processador busca instruções sequencialmente em memória, exceto quando ocorre um loop ou comando de desvio, em que a sequência de acesso é alterada abruptamente.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Principio de Localidade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- Localidade espacial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	- Localidade temporal</a:t>
            </a:r>
          </a:p>
        </p:txBody>
      </p:sp>
    </p:spTree>
    <p:extLst>
      <p:ext uri="{BB962C8B-B14F-4D97-AF65-F5344CB8AC3E}">
        <p14:creationId xmlns:p14="http://schemas.microsoft.com/office/powerpoint/2010/main" val="2073139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596987"/>
            <a:ext cx="10275887" cy="835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Princípio da Localidade Espacial e Temporal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Programas não são executados de modo que a MP seja acessada randomicamente como seu nome sugere (RAM);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Se um programa acessa uma palavra da memória, há uma boa probabilidade de que ele em breve acesse a mesma palavra novamente, este é o princípio da </a:t>
            </a:r>
            <a:r>
              <a:rPr lang="pt-BR" altLang="pt-B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localidade temporal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;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 se ele acessa uma palavra da memória, há uma boa probabilidade de que o acesso seguinte seja uma palavra subsequente ou de endereço adjacente àquela palavra que ele acabou de acessar, neste caso, trata-se da modalidade </a:t>
            </a:r>
            <a:r>
              <a:rPr lang="pt-BR" altLang="pt-B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localidade espacial</a:t>
            </a: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6531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1" y="786236"/>
            <a:ext cx="10275887" cy="188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Localidade Espacial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Princípio da Localidade Espacial</a:t>
            </a:r>
            <a:endParaRPr lang="pt-BR" altLang="pt-B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26C44E-0958-A3C7-304B-9E856E193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176" y="2593087"/>
            <a:ext cx="9716856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569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482600" y="884237"/>
            <a:ext cx="5867400" cy="447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Memória Cache</a:t>
            </a:r>
          </a:p>
          <a:p>
            <a:pPr algn="l"/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Localidade Temporal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Programas tendem a usar o mesmo endereço em um curto espaço de tempo</a:t>
            </a:r>
          </a:p>
          <a:p>
            <a:pPr algn="l">
              <a:lnSpc>
                <a:spcPct val="150000"/>
              </a:lnSpc>
            </a:pPr>
            <a:r>
              <a:rPr lang="pt-BR" altLang="pt-B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Loops repetem um mesmo conjunto de instruções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19DBF3-19DE-2C77-8B8B-6EAA76A9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83" y="171115"/>
            <a:ext cx="6554854" cy="47725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9FE3CE-0540-3C20-EFFB-C6038E016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883" y="4957657"/>
            <a:ext cx="6554854" cy="32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4715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AF8EF9E5BAD946A819ECD8CE320CDE" ma:contentTypeVersion="3" ma:contentTypeDescription="Crie um novo documento." ma:contentTypeScope="" ma:versionID="107e1cae45b8ae55af876f12aa0efdee">
  <xsd:schema xmlns:xsd="http://www.w3.org/2001/XMLSchema" xmlns:xs="http://www.w3.org/2001/XMLSchema" xmlns:p="http://schemas.microsoft.com/office/2006/metadata/properties" xmlns:ns2="8807d410-e233-4288-8cf2-8b3995775ef1" targetNamespace="http://schemas.microsoft.com/office/2006/metadata/properties" ma:root="true" ma:fieldsID="e28145c9f8a3ab0bf435e668bb98f786" ns2:_="">
    <xsd:import namespace="8807d410-e233-4288-8cf2-8b3995775e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7d410-e233-4288-8cf2-8b3995775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7B608E-AD5B-4B25-BB58-420E8CF93EE8}"/>
</file>

<file path=customXml/itemProps2.xml><?xml version="1.0" encoding="utf-8"?>
<ds:datastoreItem xmlns:ds="http://schemas.openxmlformats.org/officeDocument/2006/customXml" ds:itemID="{AA579314-2994-4C53-BD67-F888E8149841}"/>
</file>

<file path=customXml/itemProps3.xml><?xml version="1.0" encoding="utf-8"?>
<ds:datastoreItem xmlns:ds="http://schemas.openxmlformats.org/officeDocument/2006/customXml" ds:itemID="{168A088E-F84D-4021-8794-9CE0EDC79863}"/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2455</Words>
  <Application>Microsoft Office PowerPoint</Application>
  <PresentationFormat>Personalizar</PresentationFormat>
  <Paragraphs>311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9" baseType="lpstr">
      <vt:lpstr>Arial</vt:lpstr>
      <vt:lpstr>Cambria Math</vt:lpstr>
      <vt:lpstr>Helvetica Light</vt:lpstr>
      <vt:lpstr>Helvetica Neue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IGOR PEREIRA DOS SANTOS</cp:lastModifiedBy>
  <cp:revision>7</cp:revision>
  <dcterms:modified xsi:type="dcterms:W3CDTF">2023-09-26T22:16:19Z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0x01010013AF8EF9E5BAD946A819ECD8CE320CDE</vt:lpwstr>
  </property>
</Properties>
</file>